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1350" y="3124200"/>
            <a:ext cx="32893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0" y="1952625"/>
            <a:ext cx="105410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68085" y="287210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838325"/>
            <a:ext cx="1089025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07500" y="18383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543050"/>
            <a:ext cx="1116330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2080" y="44323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78120" y="44323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5580" y="450088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664970"/>
            <a:ext cx="11892915" cy="36531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49360" y="166497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8700" y="225171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895475"/>
            <a:ext cx="112014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36535" y="274955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